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1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1" r:id="rId15"/>
    <p:sldId id="269" r:id="rId16"/>
    <p:sldId id="270" r:id="rId17"/>
    <p:sldId id="272" r:id="rId18"/>
    <p:sldId id="273" r:id="rId19"/>
    <p:sldId id="274" r:id="rId20"/>
    <p:sldId id="275" r:id="rId21"/>
    <p:sldId id="276" r:id="rId2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7700"/>
    <a:srgbClr val="494948"/>
    <a:srgbClr val="F9A83A"/>
    <a:srgbClr val="FCC44D"/>
    <a:srgbClr val="FDE07B"/>
    <a:srgbClr val="FDEAA9"/>
    <a:srgbClr val="FBD651"/>
    <a:srgbClr val="ED921A"/>
    <a:srgbClr val="463B2C"/>
    <a:srgbClr val="4949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46"/>
    <p:restoredTop sz="69161" autoAdjust="0"/>
  </p:normalViewPr>
  <p:slideViewPr>
    <p:cSldViewPr snapToGrid="0">
      <p:cViewPr varScale="1">
        <p:scale>
          <a:sx n="122" d="100"/>
          <a:sy n="122" d="100"/>
        </p:scale>
        <p:origin x="260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84" d="100"/>
          <a:sy n="84" d="100"/>
        </p:scale>
        <p:origin x="5748" y="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6F086EE-E59E-B243-93D7-EEDABDCA53E0}" type="datetimeFigureOut">
              <a:rPr lang="en-US" smtClean="0"/>
              <a:pPr/>
              <a:t>7/31/23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" y="643732"/>
            <a:ext cx="6355080" cy="357473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51460" y="4400549"/>
            <a:ext cx="6355080" cy="42846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634740" y="863790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3580EB8-0437-714D-AC73-3AC2519C870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9959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342900" algn="l" defTabSz="6858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685800" algn="l" defTabSz="6858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028700" algn="l" defTabSz="6858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371600" algn="l" defTabSz="6858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433B26-52FF-98C3-1F0F-B00F782F52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CADAAD-680F-161F-4A30-D89B5DCB1D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096676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8280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1" i="0" kern="1200">
          <a:solidFill>
            <a:schemeClr val="tx1">
              <a:lumMod val="85000"/>
              <a:lumOff val="15000"/>
            </a:schemeClr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b="0" i="0" kern="1200">
          <a:solidFill>
            <a:schemeClr val="tx1">
              <a:lumMod val="85000"/>
              <a:lumOff val="15000"/>
            </a:schemeClr>
          </a:solidFill>
          <a:latin typeface="Century Gothic" panose="020B050202020202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chemeClr val="tx1">
              <a:lumMod val="85000"/>
              <a:lumOff val="15000"/>
            </a:schemeClr>
          </a:solidFill>
          <a:latin typeface="Century Gothic" panose="020B05020202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0" i="0" kern="1200">
          <a:solidFill>
            <a:schemeClr val="tx1">
              <a:lumMod val="85000"/>
              <a:lumOff val="15000"/>
            </a:schemeClr>
          </a:solidFill>
          <a:latin typeface="Century Gothic" panose="020B05020202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>
              <a:lumMod val="85000"/>
              <a:lumOff val="15000"/>
            </a:schemeClr>
          </a:solidFill>
          <a:latin typeface="Century Gothic" panose="020B05020202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>
              <a:lumMod val="85000"/>
              <a:lumOff val="15000"/>
            </a:schemeClr>
          </a:solidFill>
          <a:latin typeface="Century Gothic" panose="020B0502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logo for a company&#10;&#10;Description automatically generated">
            <a:extLst>
              <a:ext uri="{FF2B5EF4-FFF2-40B4-BE49-F238E27FC236}">
                <a16:creationId xmlns:a16="http://schemas.microsoft.com/office/drawing/2014/main" id="{E93D61BF-E140-3DC4-F5C5-010F96DBD2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"/>
            <a:ext cx="9144000" cy="51435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EBC8B49-AF4B-24BB-3B55-3AA9708FA8B9}"/>
              </a:ext>
            </a:extLst>
          </p:cNvPr>
          <p:cNvSpPr txBox="1"/>
          <p:nvPr/>
        </p:nvSpPr>
        <p:spPr>
          <a:xfrm>
            <a:off x="157066" y="4874130"/>
            <a:ext cx="27319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0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LIGHT TSFL" pitchFamily="2" charset="-128"/>
                <a:cs typeface="DARBY SANS LIGHT TSFL" pitchFamily="2" charset="-128"/>
              </a:rPr>
              <a:t>© 2023 </a:t>
            </a:r>
            <a:r>
              <a:rPr lang="en-US" sz="800" b="1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MEDIUM TSFL" pitchFamily="2" charset="-128"/>
                <a:cs typeface="DARBY SANS MEDIUM TSFL" pitchFamily="2" charset="-128"/>
              </a:rPr>
              <a:t>OPTA</a:t>
            </a:r>
            <a:r>
              <a:rPr lang="en-US" sz="800" b="0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LIGHT TSFL" pitchFamily="2" charset="-128"/>
                <a:cs typeface="DARBY SANS LIGHT TSFL" pitchFamily="2" charset="-128"/>
              </a:rPr>
              <a:t>VIA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656449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93D61BF-E140-3DC4-F5C5-010F96DBD2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8"/>
            <a:ext cx="9144000" cy="51435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81DA5B6-3326-CC5C-743D-DCE0E5212BED}"/>
              </a:ext>
            </a:extLst>
          </p:cNvPr>
          <p:cNvSpPr txBox="1"/>
          <p:nvPr/>
        </p:nvSpPr>
        <p:spPr>
          <a:xfrm>
            <a:off x="157066" y="4874130"/>
            <a:ext cx="27319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0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LIGHT TSFL" pitchFamily="2" charset="-128"/>
                <a:cs typeface="DARBY SANS LIGHT TSFL" pitchFamily="2" charset="-128"/>
              </a:rPr>
              <a:t>© 2023 </a:t>
            </a:r>
            <a:r>
              <a:rPr lang="en-US" sz="800" b="1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MEDIUM TSFL" pitchFamily="2" charset="-128"/>
                <a:cs typeface="DARBY SANS MEDIUM TSFL" pitchFamily="2" charset="-128"/>
              </a:rPr>
              <a:t>OPTA</a:t>
            </a:r>
            <a:r>
              <a:rPr lang="en-US" sz="800" b="0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LIGHT TSFL" pitchFamily="2" charset="-128"/>
                <a:cs typeface="DARBY SANS LIGHT TSFL" pitchFamily="2" charset="-128"/>
              </a:rPr>
              <a:t>VIA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227348254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93D61BF-E140-3DC4-F5C5-010F96DBD2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8"/>
            <a:ext cx="9144000" cy="51435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6D3EC8E-882C-6006-AC0B-ABB430A18969}"/>
              </a:ext>
            </a:extLst>
          </p:cNvPr>
          <p:cNvSpPr txBox="1"/>
          <p:nvPr/>
        </p:nvSpPr>
        <p:spPr>
          <a:xfrm>
            <a:off x="157066" y="4874130"/>
            <a:ext cx="27319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0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LIGHT TSFL" pitchFamily="2" charset="-128"/>
                <a:cs typeface="DARBY SANS LIGHT TSFL" pitchFamily="2" charset="-128"/>
              </a:rPr>
              <a:t>© 2023 </a:t>
            </a:r>
            <a:r>
              <a:rPr lang="en-US" sz="800" b="1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MEDIUM TSFL" pitchFamily="2" charset="-128"/>
                <a:cs typeface="DARBY SANS MEDIUM TSFL" pitchFamily="2" charset="-128"/>
              </a:rPr>
              <a:t>OPTA</a:t>
            </a:r>
            <a:r>
              <a:rPr lang="en-US" sz="800" b="0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LIGHT TSFL" pitchFamily="2" charset="-128"/>
                <a:cs typeface="DARBY SANS LIGHT TSFL" pitchFamily="2" charset="-128"/>
              </a:rPr>
              <a:t>VIA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863364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93D61BF-E140-3DC4-F5C5-010F96DBD2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8"/>
            <a:ext cx="9144000" cy="51435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9759F51-D0F1-7993-81FB-01F24F6B2B28}"/>
              </a:ext>
            </a:extLst>
          </p:cNvPr>
          <p:cNvSpPr txBox="1"/>
          <p:nvPr/>
        </p:nvSpPr>
        <p:spPr>
          <a:xfrm>
            <a:off x="157066" y="4874130"/>
            <a:ext cx="27319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0" i="0" spc="20" baseline="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DARBY SANS LIGHT TSFL" pitchFamily="2" charset="-128"/>
                <a:cs typeface="DARBY SANS LIGHT TSFL" pitchFamily="2" charset="-128"/>
              </a:rPr>
              <a:t>© 2023 </a:t>
            </a:r>
            <a:r>
              <a:rPr lang="en-US" sz="800" b="1" i="0" spc="20" baseline="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DARBY SANS MEDIUM TSFL" pitchFamily="2" charset="-128"/>
                <a:cs typeface="DARBY SANS MEDIUM TSFL" pitchFamily="2" charset="-128"/>
              </a:rPr>
              <a:t>OPTA</a:t>
            </a:r>
            <a:r>
              <a:rPr lang="en-US" sz="800" b="0" i="0" spc="20" baseline="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DARBY SANS LIGHT TSFL" pitchFamily="2" charset="-128"/>
                <a:cs typeface="DARBY SANS LIGHT TSFL" pitchFamily="2" charset="-128"/>
              </a:rPr>
              <a:t>VIA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369695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93D61BF-E140-3DC4-F5C5-010F96DBD2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8"/>
            <a:ext cx="9144000" cy="51435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64537F1-CD97-A8C5-ACB3-95908BF26DE6}"/>
              </a:ext>
            </a:extLst>
          </p:cNvPr>
          <p:cNvSpPr txBox="1"/>
          <p:nvPr/>
        </p:nvSpPr>
        <p:spPr>
          <a:xfrm>
            <a:off x="157066" y="4874130"/>
            <a:ext cx="27319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0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LIGHT TSFL" pitchFamily="2" charset="-128"/>
                <a:cs typeface="DARBY SANS LIGHT TSFL" pitchFamily="2" charset="-128"/>
              </a:rPr>
              <a:t>© 2023 </a:t>
            </a:r>
            <a:r>
              <a:rPr lang="en-US" sz="800" b="1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MEDIUM TSFL" pitchFamily="2" charset="-128"/>
                <a:cs typeface="DARBY SANS MEDIUM TSFL" pitchFamily="2" charset="-128"/>
              </a:rPr>
              <a:t>OPTA</a:t>
            </a:r>
            <a:r>
              <a:rPr lang="en-US" sz="800" b="0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LIGHT TSFL" pitchFamily="2" charset="-128"/>
                <a:cs typeface="DARBY SANS LIGHT TSFL" pitchFamily="2" charset="-128"/>
              </a:rPr>
              <a:t>VIA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68104809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93D61BF-E140-3DC4-F5C5-010F96DBD2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8"/>
            <a:ext cx="9144000" cy="51435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E332C63-9ECE-2ACF-6C00-53129B3A82B6}"/>
              </a:ext>
            </a:extLst>
          </p:cNvPr>
          <p:cNvSpPr txBox="1"/>
          <p:nvPr/>
        </p:nvSpPr>
        <p:spPr>
          <a:xfrm>
            <a:off x="157066" y="4874130"/>
            <a:ext cx="27319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0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LIGHT TSFL" pitchFamily="2" charset="-128"/>
                <a:cs typeface="DARBY SANS LIGHT TSFL" pitchFamily="2" charset="-128"/>
              </a:rPr>
              <a:t>© 2023 </a:t>
            </a:r>
            <a:r>
              <a:rPr lang="en-US" sz="800" b="1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MEDIUM TSFL" pitchFamily="2" charset="-128"/>
                <a:cs typeface="DARBY SANS MEDIUM TSFL" pitchFamily="2" charset="-128"/>
              </a:rPr>
              <a:t>OPTA</a:t>
            </a:r>
            <a:r>
              <a:rPr lang="en-US" sz="800" b="0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LIGHT TSFL" pitchFamily="2" charset="-128"/>
                <a:cs typeface="DARBY SANS LIGHT TSFL" pitchFamily="2" charset="-128"/>
              </a:rPr>
              <a:t>VIA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200190188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93D61BF-E140-3DC4-F5C5-010F96DBD2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8"/>
            <a:ext cx="9144000" cy="51435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560E3A3-D122-B0DB-63F8-7DC57EB0C944}"/>
              </a:ext>
            </a:extLst>
          </p:cNvPr>
          <p:cNvSpPr txBox="1"/>
          <p:nvPr/>
        </p:nvSpPr>
        <p:spPr>
          <a:xfrm>
            <a:off x="157066" y="4874130"/>
            <a:ext cx="27319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0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LIGHT TSFL" pitchFamily="2" charset="-128"/>
                <a:cs typeface="DARBY SANS LIGHT TSFL" pitchFamily="2" charset="-128"/>
              </a:rPr>
              <a:t>© 2023 </a:t>
            </a:r>
            <a:r>
              <a:rPr lang="en-US" sz="800" b="1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MEDIUM TSFL" pitchFamily="2" charset="-128"/>
                <a:cs typeface="DARBY SANS MEDIUM TSFL" pitchFamily="2" charset="-128"/>
              </a:rPr>
              <a:t>OPTA</a:t>
            </a:r>
            <a:r>
              <a:rPr lang="en-US" sz="800" b="0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LIGHT TSFL" pitchFamily="2" charset="-128"/>
                <a:cs typeface="DARBY SANS LIGHT TSFL" pitchFamily="2" charset="-128"/>
              </a:rPr>
              <a:t>VIA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472089092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93D61BF-E140-3DC4-F5C5-010F96DBD2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8"/>
            <a:ext cx="9144000" cy="51435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B2507B4-0E18-0697-64CD-BE9ABD136B5C}"/>
              </a:ext>
            </a:extLst>
          </p:cNvPr>
          <p:cNvSpPr txBox="1"/>
          <p:nvPr/>
        </p:nvSpPr>
        <p:spPr>
          <a:xfrm>
            <a:off x="157066" y="4874130"/>
            <a:ext cx="27319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0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LIGHT TSFL" pitchFamily="2" charset="-128"/>
                <a:cs typeface="DARBY SANS LIGHT TSFL" pitchFamily="2" charset="-128"/>
              </a:rPr>
              <a:t>© 2023 </a:t>
            </a:r>
            <a:r>
              <a:rPr lang="en-US" sz="800" b="1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MEDIUM TSFL" pitchFamily="2" charset="-128"/>
                <a:cs typeface="DARBY SANS MEDIUM TSFL" pitchFamily="2" charset="-128"/>
              </a:rPr>
              <a:t>OPTA</a:t>
            </a:r>
            <a:r>
              <a:rPr lang="en-US" sz="800" b="0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LIGHT TSFL" pitchFamily="2" charset="-128"/>
                <a:cs typeface="DARBY SANS LIGHT TSFL" pitchFamily="2" charset="-128"/>
              </a:rPr>
              <a:t>VIA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567266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93D61BF-E140-3DC4-F5C5-010F96DBD2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8"/>
            <a:ext cx="9144000" cy="51435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43F08CB-ADBE-2B8C-E0FB-9A4565BFA521}"/>
              </a:ext>
            </a:extLst>
          </p:cNvPr>
          <p:cNvSpPr txBox="1"/>
          <p:nvPr/>
        </p:nvSpPr>
        <p:spPr>
          <a:xfrm>
            <a:off x="157066" y="4874130"/>
            <a:ext cx="27319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0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LIGHT TSFL" pitchFamily="2" charset="-128"/>
                <a:cs typeface="DARBY SANS LIGHT TSFL" pitchFamily="2" charset="-128"/>
              </a:rPr>
              <a:t>© 2023 </a:t>
            </a:r>
            <a:r>
              <a:rPr lang="en-US" sz="800" b="1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MEDIUM TSFL" pitchFamily="2" charset="-128"/>
                <a:cs typeface="DARBY SANS MEDIUM TSFL" pitchFamily="2" charset="-128"/>
              </a:rPr>
              <a:t>OPTA</a:t>
            </a:r>
            <a:r>
              <a:rPr lang="en-US" sz="800" b="0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LIGHT TSFL" pitchFamily="2" charset="-128"/>
                <a:cs typeface="DARBY SANS LIGHT TSFL" pitchFamily="2" charset="-128"/>
              </a:rPr>
              <a:t>VIA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869575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93D61BF-E140-3DC4-F5C5-010F96DBD2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8"/>
            <a:ext cx="9144000" cy="51435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735EB80-B859-E4D4-EDEB-AB1DE0CDEE3A}"/>
              </a:ext>
            </a:extLst>
          </p:cNvPr>
          <p:cNvSpPr txBox="1"/>
          <p:nvPr/>
        </p:nvSpPr>
        <p:spPr>
          <a:xfrm>
            <a:off x="157066" y="4874130"/>
            <a:ext cx="27319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0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LIGHT TSFL" pitchFamily="2" charset="-128"/>
                <a:cs typeface="DARBY SANS LIGHT TSFL" pitchFamily="2" charset="-128"/>
              </a:rPr>
              <a:t>© 2023 </a:t>
            </a:r>
            <a:r>
              <a:rPr lang="en-US" sz="800" b="1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MEDIUM TSFL" pitchFamily="2" charset="-128"/>
                <a:cs typeface="DARBY SANS MEDIUM TSFL" pitchFamily="2" charset="-128"/>
              </a:rPr>
              <a:t>OPTA</a:t>
            </a:r>
            <a:r>
              <a:rPr lang="en-US" sz="800" b="0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LIGHT TSFL" pitchFamily="2" charset="-128"/>
                <a:cs typeface="DARBY SANS LIGHT TSFL" pitchFamily="2" charset="-128"/>
              </a:rPr>
              <a:t>VIA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093263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93D61BF-E140-3DC4-F5C5-010F96DBD2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8"/>
            <a:ext cx="9144000" cy="51435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134FEB4-4CE4-BC78-4DB2-F4925F4D50C2}"/>
              </a:ext>
            </a:extLst>
          </p:cNvPr>
          <p:cNvSpPr txBox="1"/>
          <p:nvPr/>
        </p:nvSpPr>
        <p:spPr>
          <a:xfrm>
            <a:off x="157066" y="4874130"/>
            <a:ext cx="27319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0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LIGHT TSFL" pitchFamily="2" charset="-128"/>
                <a:cs typeface="DARBY SANS LIGHT TSFL" pitchFamily="2" charset="-128"/>
              </a:rPr>
              <a:t>© 2023 </a:t>
            </a:r>
            <a:r>
              <a:rPr lang="en-US" sz="800" b="1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MEDIUM TSFL" pitchFamily="2" charset="-128"/>
                <a:cs typeface="DARBY SANS MEDIUM TSFL" pitchFamily="2" charset="-128"/>
              </a:rPr>
              <a:t>OPTA</a:t>
            </a:r>
            <a:r>
              <a:rPr lang="en-US" sz="800" b="0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LIGHT TSFL" pitchFamily="2" charset="-128"/>
                <a:cs typeface="DARBY SANS LIGHT TSFL" pitchFamily="2" charset="-128"/>
              </a:rPr>
              <a:t>VIA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29778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93D61BF-E140-3DC4-F5C5-010F96DBD2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9F53D1E-3BCD-4A0C-474F-BF6B78A175C6}"/>
              </a:ext>
            </a:extLst>
          </p:cNvPr>
          <p:cNvSpPr txBox="1"/>
          <p:nvPr/>
        </p:nvSpPr>
        <p:spPr>
          <a:xfrm>
            <a:off x="157066" y="4874130"/>
            <a:ext cx="27319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0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LIGHT TSFL" pitchFamily="2" charset="-128"/>
                <a:cs typeface="DARBY SANS LIGHT TSFL" pitchFamily="2" charset="-128"/>
              </a:rPr>
              <a:t>© 2023 </a:t>
            </a:r>
            <a:r>
              <a:rPr lang="en-US" sz="800" b="1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MEDIUM TSFL" pitchFamily="2" charset="-128"/>
                <a:cs typeface="DARBY SANS MEDIUM TSFL" pitchFamily="2" charset="-128"/>
              </a:rPr>
              <a:t>OPTA</a:t>
            </a:r>
            <a:r>
              <a:rPr lang="en-US" sz="800" b="0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LIGHT TSFL" pitchFamily="2" charset="-128"/>
                <a:cs typeface="DARBY SANS LIGHT TSFL" pitchFamily="2" charset="-128"/>
              </a:rPr>
              <a:t>VIA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1119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93D61BF-E140-3DC4-F5C5-010F96DBD2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8"/>
            <a:ext cx="9144000" cy="51435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B7FCF6C-555D-6E28-6D74-4489525D27D5}"/>
              </a:ext>
            </a:extLst>
          </p:cNvPr>
          <p:cNvSpPr txBox="1"/>
          <p:nvPr/>
        </p:nvSpPr>
        <p:spPr>
          <a:xfrm>
            <a:off x="157066" y="4874130"/>
            <a:ext cx="27319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0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LIGHT TSFL" pitchFamily="2" charset="-128"/>
                <a:cs typeface="DARBY SANS LIGHT TSFL" pitchFamily="2" charset="-128"/>
              </a:rPr>
              <a:t>© 2023 </a:t>
            </a:r>
            <a:r>
              <a:rPr lang="en-US" sz="800" b="1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MEDIUM TSFL" pitchFamily="2" charset="-128"/>
                <a:cs typeface="DARBY SANS MEDIUM TSFL" pitchFamily="2" charset="-128"/>
              </a:rPr>
              <a:t>OPTA</a:t>
            </a:r>
            <a:r>
              <a:rPr lang="en-US" sz="800" b="0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LIGHT TSFL" pitchFamily="2" charset="-128"/>
                <a:cs typeface="DARBY SANS LIGHT TSFL" pitchFamily="2" charset="-128"/>
              </a:rPr>
              <a:t>VIA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683666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93D61BF-E140-3DC4-F5C5-010F96DBD2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8"/>
            <a:ext cx="9144000" cy="51435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9E12989-F6F6-634A-5F2B-D45B32974E2F}"/>
              </a:ext>
            </a:extLst>
          </p:cNvPr>
          <p:cNvSpPr txBox="1"/>
          <p:nvPr/>
        </p:nvSpPr>
        <p:spPr>
          <a:xfrm>
            <a:off x="157066" y="4874130"/>
            <a:ext cx="27319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0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LIGHT TSFL" pitchFamily="2" charset="-128"/>
                <a:cs typeface="DARBY SANS LIGHT TSFL" pitchFamily="2" charset="-128"/>
              </a:rPr>
              <a:t>© 2023 </a:t>
            </a:r>
            <a:r>
              <a:rPr lang="en-US" sz="800" b="1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MEDIUM TSFL" pitchFamily="2" charset="-128"/>
                <a:cs typeface="DARBY SANS MEDIUM TSFL" pitchFamily="2" charset="-128"/>
              </a:rPr>
              <a:t>OPTA</a:t>
            </a:r>
            <a:r>
              <a:rPr lang="en-US" sz="800" b="0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LIGHT TSFL" pitchFamily="2" charset="-128"/>
                <a:cs typeface="DARBY SANS LIGHT TSFL" pitchFamily="2" charset="-128"/>
              </a:rPr>
              <a:t>VIA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301179854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93D61BF-E140-3DC4-F5C5-010F96DBD2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8"/>
            <a:ext cx="9144000" cy="51435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B4DD0E5-8A83-1A05-4C7B-0780B72C5755}"/>
              </a:ext>
            </a:extLst>
          </p:cNvPr>
          <p:cNvSpPr txBox="1"/>
          <p:nvPr/>
        </p:nvSpPr>
        <p:spPr>
          <a:xfrm>
            <a:off x="157066" y="4874130"/>
            <a:ext cx="27319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0" i="0" spc="20" baseline="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DARBY SANS LIGHT TSFL" pitchFamily="2" charset="-128"/>
                <a:cs typeface="DARBY SANS LIGHT TSFL" pitchFamily="2" charset="-128"/>
              </a:rPr>
              <a:t>© 2023 </a:t>
            </a:r>
            <a:r>
              <a:rPr lang="en-US" sz="800" b="1" i="0" spc="20" baseline="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DARBY SANS MEDIUM TSFL" pitchFamily="2" charset="-128"/>
                <a:cs typeface="DARBY SANS MEDIUM TSFL" pitchFamily="2" charset="-128"/>
              </a:rPr>
              <a:t>OPTA</a:t>
            </a:r>
            <a:r>
              <a:rPr lang="en-US" sz="800" b="0" i="0" spc="20" baseline="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DARBY SANS LIGHT TSFL" pitchFamily="2" charset="-128"/>
                <a:cs typeface="DARBY SANS LIGHT TSFL" pitchFamily="2" charset="-128"/>
              </a:rPr>
              <a:t>VIA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565406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93D61BF-E140-3DC4-F5C5-010F96DBD2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8"/>
            <a:ext cx="9144000" cy="51435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F47A9D3-8CD2-970C-699D-82680C127BDB}"/>
              </a:ext>
            </a:extLst>
          </p:cNvPr>
          <p:cNvSpPr txBox="1"/>
          <p:nvPr/>
        </p:nvSpPr>
        <p:spPr>
          <a:xfrm>
            <a:off x="157066" y="4874130"/>
            <a:ext cx="27319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0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LIGHT TSFL" pitchFamily="2" charset="-128"/>
                <a:cs typeface="DARBY SANS LIGHT TSFL" pitchFamily="2" charset="-128"/>
              </a:rPr>
              <a:t>© 2023 </a:t>
            </a:r>
            <a:r>
              <a:rPr lang="en-US" sz="800" b="1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MEDIUM TSFL" pitchFamily="2" charset="-128"/>
                <a:cs typeface="DARBY SANS MEDIUM TSFL" pitchFamily="2" charset="-128"/>
              </a:rPr>
              <a:t>OPTA</a:t>
            </a:r>
            <a:r>
              <a:rPr lang="en-US" sz="800" b="0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LIGHT TSFL" pitchFamily="2" charset="-128"/>
                <a:cs typeface="DARBY SANS LIGHT TSFL" pitchFamily="2" charset="-128"/>
              </a:rPr>
              <a:t>VIA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657319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93D61BF-E140-3DC4-F5C5-010F96DBD2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8"/>
            <a:ext cx="9144000" cy="51435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D5720E3-5B30-A021-0A49-D142DF771125}"/>
              </a:ext>
            </a:extLst>
          </p:cNvPr>
          <p:cNvSpPr txBox="1"/>
          <p:nvPr/>
        </p:nvSpPr>
        <p:spPr>
          <a:xfrm>
            <a:off x="157066" y="4874130"/>
            <a:ext cx="27319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0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LIGHT TSFL" pitchFamily="2" charset="-128"/>
                <a:cs typeface="DARBY SANS LIGHT TSFL" pitchFamily="2" charset="-128"/>
              </a:rPr>
              <a:t>© 2023 </a:t>
            </a:r>
            <a:r>
              <a:rPr lang="en-US" sz="800" b="1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MEDIUM TSFL" pitchFamily="2" charset="-128"/>
                <a:cs typeface="DARBY SANS MEDIUM TSFL" pitchFamily="2" charset="-128"/>
              </a:rPr>
              <a:t>OPTA</a:t>
            </a:r>
            <a:r>
              <a:rPr lang="en-US" sz="800" b="0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LIGHT TSFL" pitchFamily="2" charset="-128"/>
                <a:cs typeface="DARBY SANS LIGHT TSFL" pitchFamily="2" charset="-128"/>
              </a:rPr>
              <a:t>VIA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248480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93D61BF-E140-3DC4-F5C5-010F96DBD2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8"/>
            <a:ext cx="9144000" cy="51435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BE5AFCF-B570-3F0A-BBFA-07B788098F5B}"/>
              </a:ext>
            </a:extLst>
          </p:cNvPr>
          <p:cNvSpPr txBox="1"/>
          <p:nvPr/>
        </p:nvSpPr>
        <p:spPr>
          <a:xfrm>
            <a:off x="157066" y="4874130"/>
            <a:ext cx="27319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0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LIGHT TSFL" pitchFamily="2" charset="-128"/>
                <a:cs typeface="DARBY SANS LIGHT TSFL" pitchFamily="2" charset="-128"/>
              </a:rPr>
              <a:t>© 2023 </a:t>
            </a:r>
            <a:r>
              <a:rPr lang="en-US" sz="800" b="1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MEDIUM TSFL" pitchFamily="2" charset="-128"/>
                <a:cs typeface="DARBY SANS MEDIUM TSFL" pitchFamily="2" charset="-128"/>
              </a:rPr>
              <a:t>OPTA</a:t>
            </a:r>
            <a:r>
              <a:rPr lang="en-US" sz="800" b="0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LIGHT TSFL" pitchFamily="2" charset="-128"/>
                <a:cs typeface="DARBY SANS LIGHT TSFL" pitchFamily="2" charset="-128"/>
              </a:rPr>
              <a:t>VIA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116971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93D61BF-E140-3DC4-F5C5-010F96DBD2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8"/>
            <a:ext cx="9144000" cy="51435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BAC1CF7-B948-AB52-7A87-D2E8425802DA}"/>
              </a:ext>
            </a:extLst>
          </p:cNvPr>
          <p:cNvSpPr txBox="1"/>
          <p:nvPr/>
        </p:nvSpPr>
        <p:spPr>
          <a:xfrm>
            <a:off x="157066" y="4874130"/>
            <a:ext cx="27319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0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LIGHT TSFL" pitchFamily="2" charset="-128"/>
                <a:cs typeface="DARBY SANS LIGHT TSFL" pitchFamily="2" charset="-128"/>
              </a:rPr>
              <a:t>© 2023 </a:t>
            </a:r>
            <a:r>
              <a:rPr lang="en-US" sz="800" b="1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MEDIUM TSFL" pitchFamily="2" charset="-128"/>
                <a:cs typeface="DARBY SANS MEDIUM TSFL" pitchFamily="2" charset="-128"/>
              </a:rPr>
              <a:t>OPTA</a:t>
            </a:r>
            <a:r>
              <a:rPr lang="en-US" sz="800" b="0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LIGHT TSFL" pitchFamily="2" charset="-128"/>
                <a:cs typeface="DARBY SANS LIGHT TSFL" pitchFamily="2" charset="-128"/>
              </a:rPr>
              <a:t>VIA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565195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93D61BF-E140-3DC4-F5C5-010F96DBD2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8"/>
            <a:ext cx="9144000" cy="51435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82282B3-BB8C-9516-84CB-166240140357}"/>
              </a:ext>
            </a:extLst>
          </p:cNvPr>
          <p:cNvSpPr txBox="1"/>
          <p:nvPr/>
        </p:nvSpPr>
        <p:spPr>
          <a:xfrm>
            <a:off x="157066" y="4874130"/>
            <a:ext cx="27319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0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LIGHT TSFL" pitchFamily="2" charset="-128"/>
                <a:cs typeface="DARBY SANS LIGHT TSFL" pitchFamily="2" charset="-128"/>
              </a:rPr>
              <a:t>© 2023 </a:t>
            </a:r>
            <a:r>
              <a:rPr lang="en-US" sz="800" b="1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MEDIUM TSFL" pitchFamily="2" charset="-128"/>
                <a:cs typeface="DARBY SANS MEDIUM TSFL" pitchFamily="2" charset="-128"/>
              </a:rPr>
              <a:t>OPTA</a:t>
            </a:r>
            <a:r>
              <a:rPr lang="en-US" sz="800" b="0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LIGHT TSFL" pitchFamily="2" charset="-128"/>
                <a:cs typeface="DARBY SANS LIGHT TSFL" pitchFamily="2" charset="-128"/>
              </a:rPr>
              <a:t>VIA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828291561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93D61BF-E140-3DC4-F5C5-010F96DBD2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8"/>
            <a:ext cx="9144000" cy="51435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F3BAF43-7CC7-AF4B-8859-526FE6574502}"/>
              </a:ext>
            </a:extLst>
          </p:cNvPr>
          <p:cNvSpPr txBox="1"/>
          <p:nvPr/>
        </p:nvSpPr>
        <p:spPr>
          <a:xfrm>
            <a:off x="157066" y="4874130"/>
            <a:ext cx="27319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0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LIGHT TSFL" pitchFamily="2" charset="-128"/>
                <a:cs typeface="DARBY SANS LIGHT TSFL" pitchFamily="2" charset="-128"/>
              </a:rPr>
              <a:t>© 2023 </a:t>
            </a:r>
            <a:r>
              <a:rPr lang="en-US" sz="800" b="1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MEDIUM TSFL" pitchFamily="2" charset="-128"/>
                <a:cs typeface="DARBY SANS MEDIUM TSFL" pitchFamily="2" charset="-128"/>
              </a:rPr>
              <a:t>OPTA</a:t>
            </a:r>
            <a:r>
              <a:rPr lang="en-US" sz="800" b="0" i="0" spc="20" baseline="0" dirty="0">
                <a:solidFill>
                  <a:srgbClr val="686058"/>
                </a:solidFill>
                <a:effectLst/>
                <a:latin typeface="Century Gothic" panose="020B0502020202020204" pitchFamily="34" charset="0"/>
                <a:ea typeface="DARBY SANS LIGHT TSFL" pitchFamily="2" charset="-128"/>
                <a:cs typeface="DARBY SANS LIGHT TSFL" pitchFamily="2" charset="-128"/>
              </a:rPr>
              <a:t>VIA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034226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3512</TotalTime>
  <Words>189</Words>
  <Application>Microsoft Macintosh PowerPoint</Application>
  <PresentationFormat>On-screen Show (16:9)</PresentationFormat>
  <Paragraphs>21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Century Gothic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HEADER</dc:title>
  <dc:creator>Tori Antoine</dc:creator>
  <cp:lastModifiedBy>Terri Roberts</cp:lastModifiedBy>
  <cp:revision>103</cp:revision>
  <dcterms:created xsi:type="dcterms:W3CDTF">2023-06-23T13:38:11Z</dcterms:created>
  <dcterms:modified xsi:type="dcterms:W3CDTF">2023-07-31T18:03:23Z</dcterms:modified>
</cp:coreProperties>
</file>